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  <p:embeddedFontLst>
    <p:embeddedFont>
      <p:font typeface="Cabin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9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1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c0ee1e67a_1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g22c0ee1e67a_1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0ee1e67a_2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0ee1e67a_2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c0ee1e67a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c0ee1e67a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c0ee1e67a_2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c0ee1e67a_2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5"/>
          <p:cNvGrpSpPr/>
          <p:nvPr/>
        </p:nvGrpSpPr>
        <p:grpSpPr>
          <a:xfrm>
            <a:off x="-285" y="2573720"/>
            <a:ext cx="1283558" cy="1287708"/>
            <a:chOff x="3799150" y="2868025"/>
            <a:chExt cx="1178225" cy="1177925"/>
          </a:xfrm>
        </p:grpSpPr>
        <p:sp>
          <p:nvSpPr>
            <p:cNvPr id="10" name="Google Shape;10;p15"/>
            <p:cNvSpPr/>
            <p:nvPr/>
          </p:nvSpPr>
          <p:spPr>
            <a:xfrm>
              <a:off x="3799150" y="2868025"/>
              <a:ext cx="1177925" cy="1177925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4389425" y="2869200"/>
              <a:ext cx="587950" cy="1175850"/>
            </a:xfrm>
            <a:custGeom>
              <a:avLst/>
              <a:gdLst/>
              <a:ahLst/>
              <a:cxnLst/>
              <a:rect l="l" t="t" r="r" b="b"/>
              <a:pathLst>
                <a:path w="23518" h="47034" extrusionOk="0">
                  <a:moveTo>
                    <a:pt x="23517" y="1"/>
                  </a:moveTo>
                  <a:cubicBezTo>
                    <a:pt x="10529" y="1"/>
                    <a:pt x="1" y="10541"/>
                    <a:pt x="1" y="23517"/>
                  </a:cubicBezTo>
                  <a:cubicBezTo>
                    <a:pt x="1" y="36505"/>
                    <a:pt x="10529" y="47033"/>
                    <a:pt x="23517" y="47033"/>
                  </a:cubicBezTo>
                  <a:lnTo>
                    <a:pt x="23517" y="1"/>
                  </a:lnTo>
                  <a:close/>
                </a:path>
              </a:pathLst>
            </a:custGeom>
            <a:solidFill>
              <a:srgbClr val="30318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12" name="Google Shape;12;p15"/>
          <p:cNvGrpSpPr/>
          <p:nvPr/>
        </p:nvGrpSpPr>
        <p:grpSpPr>
          <a:xfrm>
            <a:off x="-7425" y="-1400"/>
            <a:ext cx="3848587" cy="5145738"/>
            <a:chOff x="-7425" y="-1400"/>
            <a:chExt cx="3848587" cy="5145738"/>
          </a:xfrm>
        </p:grpSpPr>
        <p:sp>
          <p:nvSpPr>
            <p:cNvPr id="13" name="Google Shape;13;p15"/>
            <p:cNvSpPr/>
            <p:nvPr/>
          </p:nvSpPr>
          <p:spPr>
            <a:xfrm>
              <a:off x="-7425" y="-1400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4" name="Google Shape;14;p15"/>
            <p:cNvGrpSpPr/>
            <p:nvPr/>
          </p:nvGrpSpPr>
          <p:grpSpPr>
            <a:xfrm>
              <a:off x="1494" y="3861669"/>
              <a:ext cx="1280435" cy="1280435"/>
              <a:chOff x="3800983" y="1687007"/>
              <a:chExt cx="1150126" cy="1150126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3800983" y="1687007"/>
                <a:ext cx="1150126" cy="1150126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1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1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4062650" y="1953325"/>
                <a:ext cx="651200" cy="651525"/>
              </a:xfrm>
              <a:custGeom>
                <a:avLst/>
                <a:gdLst/>
                <a:ahLst/>
                <a:cxnLst/>
                <a:rect l="l" t="t" r="r" b="b"/>
                <a:pathLst>
                  <a:path w="26048" h="26061" extrusionOk="0">
                    <a:moveTo>
                      <a:pt x="0" y="1"/>
                    </a:moveTo>
                    <a:lnTo>
                      <a:pt x="0" y="26060"/>
                    </a:lnTo>
                    <a:lnTo>
                      <a:pt x="26048" y="26060"/>
                    </a:lnTo>
                    <a:lnTo>
                      <a:pt x="26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7" name="Google Shape;17;p15"/>
            <p:cNvSpPr/>
            <p:nvPr/>
          </p:nvSpPr>
          <p:spPr>
            <a:xfrm>
              <a:off x="1855056" y="1918026"/>
              <a:ext cx="1315632" cy="1308068"/>
            </a:xfrm>
            <a:custGeom>
              <a:avLst/>
              <a:gdLst/>
              <a:ahLst/>
              <a:cxnLst/>
              <a:rect l="l" t="t" r="r" b="b"/>
              <a:pathLst>
                <a:path w="34960" h="34759" extrusionOk="0">
                  <a:moveTo>
                    <a:pt x="17480" y="1141"/>
                  </a:moveTo>
                  <a:cubicBezTo>
                    <a:pt x="26499" y="1141"/>
                    <a:pt x="33831" y="8425"/>
                    <a:pt x="33819" y="17385"/>
                  </a:cubicBezTo>
                  <a:cubicBezTo>
                    <a:pt x="33819" y="26333"/>
                    <a:pt x="26499" y="33617"/>
                    <a:pt x="17480" y="33617"/>
                  </a:cubicBezTo>
                  <a:cubicBezTo>
                    <a:pt x="8485" y="33617"/>
                    <a:pt x="1141" y="26333"/>
                    <a:pt x="1141" y="17385"/>
                  </a:cubicBezTo>
                  <a:cubicBezTo>
                    <a:pt x="1141" y="8425"/>
                    <a:pt x="8461" y="1141"/>
                    <a:pt x="17480" y="1141"/>
                  </a:cubicBezTo>
                  <a:close/>
                  <a:moveTo>
                    <a:pt x="17480" y="0"/>
                  </a:moveTo>
                  <a:cubicBezTo>
                    <a:pt x="7843" y="0"/>
                    <a:pt x="0" y="7796"/>
                    <a:pt x="0" y="17385"/>
                  </a:cubicBezTo>
                  <a:cubicBezTo>
                    <a:pt x="0" y="26963"/>
                    <a:pt x="7843" y="34758"/>
                    <a:pt x="17480" y="34758"/>
                  </a:cubicBezTo>
                  <a:cubicBezTo>
                    <a:pt x="27117" y="34758"/>
                    <a:pt x="34960" y="26963"/>
                    <a:pt x="34960" y="17385"/>
                  </a:cubicBezTo>
                  <a:cubicBezTo>
                    <a:pt x="34960" y="7796"/>
                    <a:pt x="27117" y="0"/>
                    <a:pt x="1748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1273436" y="1285919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273441" y="2573237"/>
              <a:ext cx="1287311" cy="128754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2084880" y="2146534"/>
              <a:ext cx="856403" cy="851021"/>
            </a:xfrm>
            <a:custGeom>
              <a:avLst/>
              <a:gdLst/>
              <a:ahLst/>
              <a:cxnLst/>
              <a:rect l="l" t="t" r="r" b="b"/>
              <a:pathLst>
                <a:path w="22757" h="22614" extrusionOk="0">
                  <a:moveTo>
                    <a:pt x="11373" y="1130"/>
                  </a:moveTo>
                  <a:cubicBezTo>
                    <a:pt x="17017" y="1130"/>
                    <a:pt x="21604" y="5693"/>
                    <a:pt x="21604" y="11313"/>
                  </a:cubicBezTo>
                  <a:cubicBezTo>
                    <a:pt x="21604" y="16922"/>
                    <a:pt x="17017" y="21485"/>
                    <a:pt x="11373" y="21485"/>
                  </a:cubicBezTo>
                  <a:cubicBezTo>
                    <a:pt x="5729" y="21485"/>
                    <a:pt x="1142" y="16922"/>
                    <a:pt x="1142" y="11313"/>
                  </a:cubicBezTo>
                  <a:cubicBezTo>
                    <a:pt x="1142" y="5693"/>
                    <a:pt x="5729" y="1130"/>
                    <a:pt x="11373" y="1130"/>
                  </a:cubicBezTo>
                  <a:close/>
                  <a:moveTo>
                    <a:pt x="11373" y="1"/>
                  </a:moveTo>
                  <a:cubicBezTo>
                    <a:pt x="5111" y="1"/>
                    <a:pt x="1" y="5063"/>
                    <a:pt x="1" y="11301"/>
                  </a:cubicBezTo>
                  <a:cubicBezTo>
                    <a:pt x="1" y="17540"/>
                    <a:pt x="5111" y="22614"/>
                    <a:pt x="11373" y="22614"/>
                  </a:cubicBezTo>
                  <a:cubicBezTo>
                    <a:pt x="17659" y="22614"/>
                    <a:pt x="22757" y="17552"/>
                    <a:pt x="22757" y="11301"/>
                  </a:cubicBezTo>
                  <a:cubicBezTo>
                    <a:pt x="22757" y="5063"/>
                    <a:pt x="17647" y="1"/>
                    <a:pt x="11373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2560746" y="38594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194900" y="195438"/>
              <a:ext cx="893625" cy="893625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E6A9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3" name="Google Shape;23;p15"/>
          <p:cNvSpPr txBox="1"/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15"/>
          <p:cNvSpPr txBox="1"/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6"/>
          <p:cNvGrpSpPr/>
          <p:nvPr/>
        </p:nvGrpSpPr>
        <p:grpSpPr>
          <a:xfrm>
            <a:off x="6525569" y="-12253"/>
            <a:ext cx="2641886" cy="5166511"/>
            <a:chOff x="6525569" y="-12253"/>
            <a:chExt cx="2641886" cy="5166511"/>
          </a:xfrm>
        </p:grpSpPr>
        <p:grpSp>
          <p:nvGrpSpPr>
            <p:cNvPr id="27" name="Google Shape;27;p16"/>
            <p:cNvGrpSpPr/>
            <p:nvPr/>
          </p:nvGrpSpPr>
          <p:grpSpPr>
            <a:xfrm rot="10800000">
              <a:off x="6525569" y="-12253"/>
              <a:ext cx="1320926" cy="1289526"/>
              <a:chOff x="17" y="-17"/>
              <a:chExt cx="840551" cy="834213"/>
            </a:xfrm>
          </p:grpSpPr>
          <p:sp>
            <p:nvSpPr>
              <p:cNvPr id="28" name="Google Shape;28;p16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29" name="Google Shape;29;p16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0" name="Google Shape;30;p16"/>
            <p:cNvGrpSpPr/>
            <p:nvPr/>
          </p:nvGrpSpPr>
          <p:grpSpPr>
            <a:xfrm rot="-5400000" flipH="1">
              <a:off x="7848635" y="-12170"/>
              <a:ext cx="1292984" cy="1297131"/>
              <a:chOff x="3799150" y="2868025"/>
              <a:chExt cx="1178225" cy="1177925"/>
            </a:xfrm>
          </p:grpSpPr>
          <p:sp>
            <p:nvSpPr>
              <p:cNvPr id="31" name="Google Shape;31;p16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2" name="Google Shape;32;p16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3" name="Google Shape;33;p16"/>
            <p:cNvGrpSpPr/>
            <p:nvPr/>
          </p:nvGrpSpPr>
          <p:grpSpPr>
            <a:xfrm rot="-5400000">
              <a:off x="7849478" y="1277006"/>
              <a:ext cx="1295764" cy="1301843"/>
              <a:chOff x="3799150" y="2868025"/>
              <a:chExt cx="1180758" cy="1177925"/>
            </a:xfrm>
          </p:grpSpPr>
          <p:sp>
            <p:nvSpPr>
              <p:cNvPr id="34" name="Google Shape;34;p16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5" name="Google Shape;35;p16"/>
              <p:cNvSpPr/>
              <p:nvPr/>
            </p:nvSpPr>
            <p:spPr>
              <a:xfrm>
                <a:off x="4391958" y="2868593"/>
                <a:ext cx="587950" cy="1172558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6" name="Google Shape;36;p16"/>
            <p:cNvGrpSpPr/>
            <p:nvPr/>
          </p:nvGrpSpPr>
          <p:grpSpPr>
            <a:xfrm>
              <a:off x="7846530" y="2570646"/>
              <a:ext cx="1320926" cy="1293363"/>
              <a:chOff x="17" y="-17"/>
              <a:chExt cx="840551" cy="834213"/>
            </a:xfrm>
          </p:grpSpPr>
          <p:sp>
            <p:nvSpPr>
              <p:cNvPr id="37" name="Google Shape;37;p16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8" name="Google Shape;38;p16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39" name="Google Shape;39;p16"/>
            <p:cNvSpPr/>
            <p:nvPr/>
          </p:nvSpPr>
          <p:spPr>
            <a:xfrm rot="10800000" flipH="1">
              <a:off x="7846540" y="3859967"/>
              <a:ext cx="1307534" cy="1294291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40" name="Google Shape;40;p16"/>
          <p:cNvGrpSpPr/>
          <p:nvPr/>
        </p:nvGrpSpPr>
        <p:grpSpPr>
          <a:xfrm flipH="1">
            <a:off x="6525569" y="3860059"/>
            <a:ext cx="1320926" cy="1295699"/>
            <a:chOff x="17" y="-17"/>
            <a:chExt cx="840551" cy="834213"/>
          </a:xfrm>
        </p:grpSpPr>
        <p:sp>
          <p:nvSpPr>
            <p:cNvPr id="41" name="Google Shape;41;p16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43" name="Google Shape;43;p16"/>
          <p:cNvSpPr txBox="1"/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6"/>
          <p:cNvSpPr txBox="1"/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6"/>
          <p:cNvSpPr txBox="1"/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6"/>
          <p:cNvSpPr txBox="1"/>
          <p:nvPr>
            <p:ph type="title" idx="15"/>
          </p:nvPr>
        </p:nvSpPr>
        <p:spPr>
          <a:xfrm>
            <a:off x="345528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705450" y="970050"/>
            <a:ext cx="42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type="subTitle" idx="1"/>
          </p:nvPr>
        </p:nvSpPr>
        <p:spPr>
          <a:xfrm>
            <a:off x="713225" y="1562250"/>
            <a:ext cx="42750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59" name="Google Shape;59;p17"/>
          <p:cNvGrpSpPr/>
          <p:nvPr/>
        </p:nvGrpSpPr>
        <p:grpSpPr>
          <a:xfrm>
            <a:off x="6568683" y="973500"/>
            <a:ext cx="2575385" cy="4173453"/>
            <a:chOff x="6568683" y="973500"/>
            <a:chExt cx="2575385" cy="4173453"/>
          </a:xfrm>
        </p:grpSpPr>
        <p:sp>
          <p:nvSpPr>
            <p:cNvPr id="60" name="Google Shape;60;p17"/>
            <p:cNvSpPr/>
            <p:nvPr/>
          </p:nvSpPr>
          <p:spPr>
            <a:xfrm>
              <a:off x="7849100" y="2151100"/>
              <a:ext cx="1294968" cy="426025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61" name="Google Shape;61;p17"/>
            <p:cNvGrpSpPr/>
            <p:nvPr/>
          </p:nvGrpSpPr>
          <p:grpSpPr>
            <a:xfrm flipH="1">
              <a:off x="7834574" y="2576811"/>
              <a:ext cx="1309411" cy="1278014"/>
              <a:chOff x="17" y="-17"/>
              <a:chExt cx="840551" cy="834213"/>
            </a:xfrm>
          </p:grpSpPr>
          <p:sp>
            <p:nvSpPr>
              <p:cNvPr id="62" name="Google Shape;62;p17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64" name="Google Shape;64;p17"/>
            <p:cNvSpPr/>
            <p:nvPr/>
          </p:nvSpPr>
          <p:spPr>
            <a:xfrm>
              <a:off x="7849100" y="3862050"/>
              <a:ext cx="1294923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 rot="10800000">
              <a:off x="6568683" y="25771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8545650" y="973500"/>
              <a:ext cx="598325" cy="1177600"/>
            </a:xfrm>
            <a:custGeom>
              <a:avLst/>
              <a:gdLst/>
              <a:ahLst/>
              <a:cxnLst/>
              <a:rect l="l" t="t" r="r" b="b"/>
              <a:pathLst>
                <a:path w="23933" h="47104" extrusionOk="0">
                  <a:moveTo>
                    <a:pt x="0" y="0"/>
                  </a:moveTo>
                  <a:lnTo>
                    <a:pt x="0" y="23172"/>
                  </a:lnTo>
                  <a:cubicBezTo>
                    <a:pt x="0" y="36374"/>
                    <a:pt x="10719" y="47104"/>
                    <a:pt x="23933" y="47104"/>
                  </a:cubicBezTo>
                  <a:lnTo>
                    <a:pt x="23933" y="23932"/>
                  </a:lnTo>
                  <a:cubicBezTo>
                    <a:pt x="23933" y="10707"/>
                    <a:pt x="13214" y="0"/>
                    <a:pt x="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13225" y="2110754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8"/>
          <p:cNvSpPr txBox="1"/>
          <p:nvPr>
            <p:ph type="subTitle" idx="1"/>
          </p:nvPr>
        </p:nvSpPr>
        <p:spPr>
          <a:xfrm>
            <a:off x="713225" y="2903454"/>
            <a:ext cx="26952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type="title" idx="2"/>
          </p:nvPr>
        </p:nvSpPr>
        <p:spPr>
          <a:xfrm>
            <a:off x="713225" y="1517904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30318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1" name="Google Shape;71;p18"/>
          <p:cNvGrpSpPr/>
          <p:nvPr/>
        </p:nvGrpSpPr>
        <p:grpSpPr>
          <a:xfrm flipH="1">
            <a:off x="7834600" y="2575215"/>
            <a:ext cx="1309411" cy="1278014"/>
            <a:chOff x="17" y="-17"/>
            <a:chExt cx="840551" cy="834213"/>
          </a:xfrm>
        </p:grpSpPr>
        <p:sp>
          <p:nvSpPr>
            <p:cNvPr id="72" name="Google Shape;72;p18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74" name="Google Shape;74;p18"/>
          <p:cNvGrpSpPr/>
          <p:nvPr/>
        </p:nvGrpSpPr>
        <p:grpSpPr>
          <a:xfrm>
            <a:off x="5288594" y="1287520"/>
            <a:ext cx="3855403" cy="2570563"/>
            <a:chOff x="5288594" y="1287520"/>
            <a:chExt cx="3855403" cy="2570563"/>
          </a:xfrm>
        </p:grpSpPr>
        <p:sp>
          <p:nvSpPr>
            <p:cNvPr id="75" name="Google Shape;75;p18"/>
            <p:cNvSpPr/>
            <p:nvPr/>
          </p:nvSpPr>
          <p:spPr>
            <a:xfrm>
              <a:off x="6576938" y="2572463"/>
              <a:ext cx="1283514" cy="1283514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76" name="Google Shape;76;p18"/>
            <p:cNvGrpSpPr/>
            <p:nvPr/>
          </p:nvGrpSpPr>
          <p:grpSpPr>
            <a:xfrm flipH="1">
              <a:off x="7853813" y="1287520"/>
              <a:ext cx="1290184" cy="1287708"/>
              <a:chOff x="3799150" y="2868025"/>
              <a:chExt cx="1184307" cy="1177925"/>
            </a:xfrm>
          </p:grpSpPr>
          <p:sp>
            <p:nvSpPr>
              <p:cNvPr id="77" name="Google Shape;77;p18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78" name="Google Shape;78;p18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79" name="Google Shape;79;p18"/>
            <p:cNvGrpSpPr/>
            <p:nvPr/>
          </p:nvGrpSpPr>
          <p:grpSpPr>
            <a:xfrm>
              <a:off x="6570428" y="1287520"/>
              <a:ext cx="1290184" cy="1287708"/>
              <a:chOff x="3799150" y="2868025"/>
              <a:chExt cx="1184307" cy="1177925"/>
            </a:xfrm>
          </p:grpSpPr>
          <p:sp>
            <p:nvSpPr>
              <p:cNvPr id="80" name="Google Shape;80;p18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81" name="Google Shape;81;p18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82" name="Google Shape;82;p18"/>
            <p:cNvSpPr/>
            <p:nvPr/>
          </p:nvSpPr>
          <p:spPr>
            <a:xfrm flipH="1">
              <a:off x="5288594" y="2570375"/>
              <a:ext cx="1283231" cy="1287708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5559708" y="2851560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5290008" y="1288923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97425" y="252500"/>
            <a:ext cx="4098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19"/>
          <p:cNvGrpSpPr/>
          <p:nvPr/>
        </p:nvGrpSpPr>
        <p:grpSpPr>
          <a:xfrm>
            <a:off x="5251286" y="0"/>
            <a:ext cx="3892714" cy="5150810"/>
            <a:chOff x="5282096" y="-2850"/>
            <a:chExt cx="3892714" cy="5150810"/>
          </a:xfrm>
        </p:grpSpPr>
        <p:grpSp>
          <p:nvGrpSpPr>
            <p:cNvPr id="88" name="Google Shape;88;p19"/>
            <p:cNvGrpSpPr/>
            <p:nvPr/>
          </p:nvGrpSpPr>
          <p:grpSpPr>
            <a:xfrm flipH="1">
              <a:off x="6551977" y="3861239"/>
              <a:ext cx="1311344" cy="1284437"/>
              <a:chOff x="17" y="-17"/>
              <a:chExt cx="840551" cy="834213"/>
            </a:xfrm>
          </p:grpSpPr>
          <p:sp>
            <p:nvSpPr>
              <p:cNvPr id="89" name="Google Shape;89;p19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90" name="Google Shape;90;p19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91" name="Google Shape;91;p19"/>
            <p:cNvSpPr/>
            <p:nvPr/>
          </p:nvSpPr>
          <p:spPr>
            <a:xfrm flipH="1">
              <a:off x="6582971" y="10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7856700" y="-2850"/>
              <a:ext cx="1318110" cy="5145201"/>
            </a:xfrm>
            <a:custGeom>
              <a:avLst/>
              <a:gdLst/>
              <a:ahLst/>
              <a:cxnLst/>
              <a:rect l="l" t="t" r="r" b="b"/>
              <a:pathLst>
                <a:path w="47866" h="47545" extrusionOk="0">
                  <a:moveTo>
                    <a:pt x="1" y="0"/>
                  </a:moveTo>
                  <a:lnTo>
                    <a:pt x="1" y="47544"/>
                  </a:lnTo>
                  <a:lnTo>
                    <a:pt x="47865" y="47544"/>
                  </a:lnTo>
                  <a:lnTo>
                    <a:pt x="47865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93" name="Google Shape;93;p19"/>
            <p:cNvGrpSpPr/>
            <p:nvPr/>
          </p:nvGrpSpPr>
          <p:grpSpPr>
            <a:xfrm>
              <a:off x="6346078" y="-7"/>
              <a:ext cx="1517264" cy="1508454"/>
              <a:chOff x="4659706" y="1568197"/>
              <a:chExt cx="874000" cy="868975"/>
            </a:xfrm>
          </p:grpSpPr>
          <p:sp>
            <p:nvSpPr>
              <p:cNvPr id="94" name="Google Shape;94;p19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95" name="Google Shape;95;p19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96" name="Google Shape;96;p19"/>
            <p:cNvGrpSpPr/>
            <p:nvPr/>
          </p:nvGrpSpPr>
          <p:grpSpPr>
            <a:xfrm flipH="1">
              <a:off x="7863375" y="3865492"/>
              <a:ext cx="1311352" cy="1282468"/>
              <a:chOff x="17" y="-17"/>
              <a:chExt cx="840556" cy="837120"/>
            </a:xfrm>
          </p:grpSpPr>
          <p:sp>
            <p:nvSpPr>
              <p:cNvPr id="97" name="Google Shape;97;p19"/>
              <p:cNvSpPr/>
              <p:nvPr/>
            </p:nvSpPr>
            <p:spPr>
              <a:xfrm rot="5400000">
                <a:off x="5141" y="1671"/>
                <a:ext cx="837115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98" name="Google Shape;98;p19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99" name="Google Shape;99;p19"/>
            <p:cNvSpPr/>
            <p:nvPr/>
          </p:nvSpPr>
          <p:spPr>
            <a:xfrm>
              <a:off x="7215425" y="2575275"/>
              <a:ext cx="641274" cy="1282433"/>
            </a:xfrm>
            <a:custGeom>
              <a:avLst/>
              <a:gdLst/>
              <a:ahLst/>
              <a:cxnLst/>
              <a:rect l="l" t="t" r="r" b="b"/>
              <a:pathLst>
                <a:path w="23707" h="47568" extrusionOk="0">
                  <a:moveTo>
                    <a:pt x="23707" y="1"/>
                  </a:moveTo>
                  <a:cubicBezTo>
                    <a:pt x="10612" y="1"/>
                    <a:pt x="0" y="10553"/>
                    <a:pt x="0" y="23564"/>
                  </a:cubicBezTo>
                  <a:lnTo>
                    <a:pt x="0" y="24028"/>
                  </a:lnTo>
                  <a:cubicBezTo>
                    <a:pt x="0" y="37040"/>
                    <a:pt x="10612" y="47568"/>
                    <a:pt x="23707" y="47568"/>
                  </a:cubicBezTo>
                  <a:lnTo>
                    <a:pt x="23707" y="1"/>
                  </a:lnTo>
                  <a:close/>
                </a:path>
              </a:pathLst>
            </a:custGeom>
            <a:solidFill>
              <a:srgbClr val="35904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7564648" y="2931041"/>
              <a:ext cx="617177" cy="613173"/>
            </a:xfrm>
            <a:custGeom>
              <a:avLst/>
              <a:gdLst/>
              <a:ahLst/>
              <a:cxnLst/>
              <a:rect l="l" t="t" r="r" b="b"/>
              <a:pathLst>
                <a:path w="22044" h="21901" extrusionOk="0">
                  <a:moveTo>
                    <a:pt x="11016" y="0"/>
                  </a:moveTo>
                  <a:cubicBezTo>
                    <a:pt x="4932" y="0"/>
                    <a:pt x="0" y="4908"/>
                    <a:pt x="0" y="10956"/>
                  </a:cubicBezTo>
                  <a:cubicBezTo>
                    <a:pt x="0" y="16993"/>
                    <a:pt x="4932" y="21900"/>
                    <a:pt x="11016" y="21900"/>
                  </a:cubicBezTo>
                  <a:cubicBezTo>
                    <a:pt x="17100" y="21900"/>
                    <a:pt x="22043" y="16993"/>
                    <a:pt x="22043" y="10956"/>
                  </a:cubicBezTo>
                  <a:cubicBezTo>
                    <a:pt x="22043" y="4908"/>
                    <a:pt x="17100" y="0"/>
                    <a:pt x="11016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8156558" y="14078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6569400" y="2133225"/>
              <a:ext cx="1289007" cy="438508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5282096" y="25740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type="body" idx="1"/>
          </p:nvPr>
        </p:nvSpPr>
        <p:spPr>
          <a:xfrm>
            <a:off x="7132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LITERASI </a:t>
            </a:r>
            <a:br>
              <a:rPr lang="en-US"/>
            </a:br>
            <a:r>
              <a:rPr lang="en-US"/>
              <a:t>DIGITAL</a:t>
            </a:r>
            <a:endParaRPr lang="en-US"/>
          </a:p>
        </p:txBody>
      </p:sp>
      <p:sp>
        <p:nvSpPr>
          <p:cNvPr id="110" name="Google Shape;110;p1"/>
          <p:cNvSpPr txBox="1"/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Pertemuan 6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709062" y="136912"/>
            <a:ext cx="6789018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30318B"/>
                </a:solidFill>
              </a:rPr>
              <a:t>Tingkat Dasar</a:t>
            </a:r>
            <a:endParaRPr sz="6000">
              <a:solidFill>
                <a:srgbClr val="30318B"/>
              </a:solidFill>
            </a:endParaRPr>
          </a:p>
        </p:txBody>
      </p:sp>
      <p:sp>
        <p:nvSpPr>
          <p:cNvPr id="209" name="Google Shape;209;p6"/>
          <p:cNvSpPr txBox="1"/>
          <p:nvPr>
            <p:ph type="subTitle" idx="1"/>
          </p:nvPr>
        </p:nvSpPr>
        <p:spPr>
          <a:xfrm>
            <a:off x="709062" y="1031595"/>
            <a:ext cx="5630868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Individu yang termasuk kedalam tingkatan ini adalah individu yang menggunakan teknologi digital untuk memenuhi kebutuhan hidup</a:t>
            </a:r>
            <a:endParaRPr lang="en-US"/>
          </a:p>
        </p:txBody>
      </p:sp>
      <p:pic>
        <p:nvPicPr>
          <p:cNvPr id="210" name="Google Shape;210;p6" descr="Browsing online concept illustration Free Vecto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2644" y="1985450"/>
            <a:ext cx="1078712" cy="107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 descr="Messages concept illustration Free Vector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85064" y="3462943"/>
            <a:ext cx="1078712" cy="107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Webinar concept illustration Free Vector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14739" y="2027468"/>
            <a:ext cx="1619362" cy="107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In no time concept illustration Free Vector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2644" y="3363195"/>
            <a:ext cx="1078712" cy="107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1540538" y="2947421"/>
            <a:ext cx="1167763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Belajar Online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3886569" y="2968430"/>
            <a:ext cx="1167763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Browsing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496013" y="4477356"/>
            <a:ext cx="1167763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Chatting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841027" y="4496972"/>
            <a:ext cx="1461945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Online Shopping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/>
          <p:nvPr>
            <p:ph type="title"/>
          </p:nvPr>
        </p:nvSpPr>
        <p:spPr>
          <a:xfrm>
            <a:off x="514751" y="430810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Tools</a:t>
            </a:r>
            <a:endParaRPr lang="en-US"/>
          </a:p>
        </p:txBody>
      </p:sp>
      <p:pic>
        <p:nvPicPr>
          <p:cNvPr id="223" name="Google Shape;223;p7" descr="Download Google Chrome Terbaru Gratis 20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42" y="1824230"/>
            <a:ext cx="920987" cy="9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 descr="File:WhatsApp.svg - Wikimedia Common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9499" y="1721176"/>
            <a:ext cx="1124745" cy="112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 descr="Shopee - Crunchbase Company Profile &amp;amp; Fundi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66760" y="3157340"/>
            <a:ext cx="1228141" cy="12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 descr="Facebook PNG Icons, Facebook Logo PNG And Vector For Free Download - Pngtre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63826" y="3145687"/>
            <a:ext cx="1228141" cy="12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 descr="Zoom Pro - Distributor &amp;amp; Reseller resmi software original, jual harga murah  di Jakarta &amp;amp; melayani se-Indonesia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54746" y="1752430"/>
            <a:ext cx="1064584" cy="106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/>
          <p:nvPr>
            <p:ph type="title"/>
          </p:nvPr>
        </p:nvSpPr>
        <p:spPr>
          <a:xfrm>
            <a:off x="709062" y="136912"/>
            <a:ext cx="6789018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30318B"/>
                </a:solidFill>
              </a:rPr>
              <a:t>Tingkat Madya</a:t>
            </a:r>
            <a:endParaRPr sz="6000">
              <a:solidFill>
                <a:srgbClr val="30318B"/>
              </a:solidFill>
            </a:endParaRPr>
          </a:p>
        </p:txBody>
      </p:sp>
      <p:sp>
        <p:nvSpPr>
          <p:cNvPr id="233" name="Google Shape;233;p8"/>
          <p:cNvSpPr txBox="1"/>
          <p:nvPr>
            <p:ph type="subTitle" idx="1"/>
          </p:nvPr>
        </p:nvSpPr>
        <p:spPr>
          <a:xfrm>
            <a:off x="709062" y="1031595"/>
            <a:ext cx="5630868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Individu yang dapat menggunakan teknologi digital untuk meningkatkan produktifitas diri sendiri</a:t>
            </a:r>
            <a:endParaRPr lang="en-US"/>
          </a:p>
        </p:txBody>
      </p:sp>
      <p:sp>
        <p:nvSpPr>
          <p:cNvPr id="234" name="Google Shape;234;p8"/>
          <p:cNvSpPr txBox="1"/>
          <p:nvPr/>
        </p:nvSpPr>
        <p:spPr>
          <a:xfrm>
            <a:off x="1540538" y="2947421"/>
            <a:ext cx="1167763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Jualan Online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3886569" y="2968430"/>
            <a:ext cx="2195254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Menggunakan manajemen tools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2673257" y="4477356"/>
            <a:ext cx="1566164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Remote Working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7" name="Google Shape;237;p8" descr="Income growth. freelancer sitting on coins and working with laptop cartoon character. money earning, virtual sales, marketing strategy. vector isolated concept metaphor illustration Free Vecto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58286" y="1859924"/>
            <a:ext cx="1194542" cy="119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 descr="Task management abstract concept illustration Free Vector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39421" y="1660676"/>
            <a:ext cx="1473740" cy="147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 descr="Remote team concept illustration Free Vector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19397" y="3363195"/>
            <a:ext cx="1810198" cy="120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/>
          <p:nvPr>
            <p:ph type="title"/>
          </p:nvPr>
        </p:nvSpPr>
        <p:spPr>
          <a:xfrm>
            <a:off x="514751" y="430810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Tools</a:t>
            </a:r>
            <a:endParaRPr lang="en-US"/>
          </a:p>
        </p:txBody>
      </p:sp>
      <p:pic>
        <p:nvPicPr>
          <p:cNvPr id="245" name="Google Shape;245;p9" descr="Shopee - Crunchbase Company Profile &amp;amp; Fundi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618" y="3082379"/>
            <a:ext cx="1228141" cy="12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 descr="Zoom Pro - Distributor &amp;amp; Reseller resmi software original, jual harga murah  di Jakarta &amp;amp; melayani se-Indonesia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54746" y="1752430"/>
            <a:ext cx="1064584" cy="106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 descr="Instagram Simbol Logo - Gambar gratis di Pixabay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4751" y="1652129"/>
            <a:ext cx="1299755" cy="128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 descr="Trello: Manage Team Projects - Aplikasi di Google Play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17252" y="1652129"/>
            <a:ext cx="1260644" cy="126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 descr="monday.com - Work Management &amp;amp; Team Collaboration - Aplikasi di Google Play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68073" y="2941537"/>
            <a:ext cx="1509823" cy="150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 descr="TeamViewer Download for Free - 2021 Latest Version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632126" y="3082379"/>
            <a:ext cx="1509823" cy="150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>
            <p:ph type="title"/>
          </p:nvPr>
        </p:nvSpPr>
        <p:spPr>
          <a:xfrm>
            <a:off x="709062" y="136912"/>
            <a:ext cx="6789018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30318B"/>
                </a:solidFill>
              </a:rPr>
              <a:t>Tingkat Mahir</a:t>
            </a:r>
            <a:endParaRPr sz="6000">
              <a:solidFill>
                <a:srgbClr val="30318B"/>
              </a:solidFill>
            </a:endParaRPr>
          </a:p>
        </p:txBody>
      </p:sp>
      <p:sp>
        <p:nvSpPr>
          <p:cNvPr id="256" name="Google Shape;256;p10"/>
          <p:cNvSpPr txBox="1"/>
          <p:nvPr>
            <p:ph type="subTitle" idx="1"/>
          </p:nvPr>
        </p:nvSpPr>
        <p:spPr>
          <a:xfrm>
            <a:off x="709062" y="1031595"/>
            <a:ext cx="5630868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Individu yang dapat menggunakan teknologi digital untuk membuat konten atau platform digital</a:t>
            </a:r>
            <a:endParaRPr lang="en-US"/>
          </a:p>
        </p:txBody>
      </p:sp>
      <p:sp>
        <p:nvSpPr>
          <p:cNvPr id="257" name="Google Shape;257;p10"/>
          <p:cNvSpPr txBox="1"/>
          <p:nvPr/>
        </p:nvSpPr>
        <p:spPr>
          <a:xfrm>
            <a:off x="1540538" y="2947421"/>
            <a:ext cx="1167763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Startup digital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3886569" y="2968430"/>
            <a:ext cx="2195254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Content Creator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2673257" y="4477356"/>
            <a:ext cx="1566164" cy="54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Influencer</a:t>
            </a:r>
            <a:endParaRPr sz="105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60" name="Google Shape;260;p10" descr="Flat-hand drawn people starting a business project Free Vecto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45924" y="1925654"/>
            <a:ext cx="1588090" cy="1057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 descr="Influencer recording new video Free Vector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91000" y="1888565"/>
            <a:ext cx="1057271" cy="105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 descr="Influencer concept for landing page Free Vector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49835" y="3230635"/>
            <a:ext cx="2041165" cy="135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/>
          <p:nvPr>
            <p:ph type="title"/>
          </p:nvPr>
        </p:nvSpPr>
        <p:spPr>
          <a:xfrm>
            <a:off x="514751" y="430810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Tools</a:t>
            </a:r>
            <a:endParaRPr lang="en-US"/>
          </a:p>
        </p:txBody>
      </p:sp>
      <p:pic>
        <p:nvPicPr>
          <p:cNvPr id="268" name="Google Shape;268;p11" descr="Instagram Simbol Logo - Gambar gratis di Pixabay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6791" y="1510096"/>
            <a:ext cx="1299755" cy="128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descr="Adobe Premiere Pro for MacOS | License for study and research only in  Telkom University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97998" y="3036990"/>
            <a:ext cx="3051714" cy="17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 descr="Catatan 2017: Tiga Youtuber Indonesia Paling Cetar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86891" y="1496311"/>
            <a:ext cx="2085109" cy="130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type="title" idx="2"/>
          </p:nvPr>
        </p:nvSpPr>
        <p:spPr>
          <a:xfrm>
            <a:off x="1509861" y="539843"/>
            <a:ext cx="2695200" cy="4063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/>
              <a:t>Sudah Sampai Tingkat Mana??</a:t>
            </a:r>
            <a:br>
              <a:rPr lang="en-US" sz="3200"/>
            </a:br>
            <a:br>
              <a:rPr lang="en-US" sz="3200"/>
            </a:br>
            <a:r>
              <a:rPr lang="en-US" sz="3200"/>
              <a:t>Dasar? Madya? Mahir?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/>
          <p:nvPr>
            <p:ph type="title"/>
          </p:nvPr>
        </p:nvSpPr>
        <p:spPr>
          <a:xfrm>
            <a:off x="597535" y="1308735"/>
            <a:ext cx="4881880" cy="141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Thanks!</a:t>
            </a:r>
            <a:endParaRPr lang="en-US"/>
          </a:p>
        </p:txBody>
      </p:sp>
      <p:sp>
        <p:nvSpPr>
          <p:cNvPr id="281" name="Google Shape;281;p13"/>
          <p:cNvSpPr txBox="1"/>
          <p:nvPr/>
        </p:nvSpPr>
        <p:spPr>
          <a:xfrm>
            <a:off x="597425" y="2665968"/>
            <a:ext cx="3000000" cy="84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 you have any questions?</a:t>
            </a:r>
            <a:endParaRPr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subTitle" idx="1"/>
          </p:nvPr>
        </p:nvSpPr>
        <p:spPr>
          <a:xfrm>
            <a:off x="1418561" y="1532038"/>
            <a:ext cx="229574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Tingkatan Literasi Digital</a:t>
            </a:r>
            <a:endParaRPr lang="en-US"/>
          </a:p>
        </p:txBody>
      </p:sp>
      <p:sp>
        <p:nvSpPr>
          <p:cNvPr id="116" name="Google Shape;116;p2"/>
          <p:cNvSpPr txBox="1"/>
          <p:nvPr>
            <p:ph type="subTitle" idx="2"/>
          </p:nvPr>
        </p:nvSpPr>
        <p:spPr>
          <a:xfrm>
            <a:off x="4702810" y="1532255"/>
            <a:ext cx="236410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Pemanfaatan Teknologi Digital</a:t>
            </a:r>
            <a:endParaRPr lang="en-US"/>
          </a:p>
        </p:txBody>
      </p:sp>
      <p:sp>
        <p:nvSpPr>
          <p:cNvPr id="117" name="Google Shape;117;p2"/>
          <p:cNvSpPr txBox="1"/>
          <p:nvPr>
            <p:ph type="subTitle" idx="5"/>
          </p:nvPr>
        </p:nvSpPr>
        <p:spPr>
          <a:xfrm>
            <a:off x="1418562" y="2310850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/>
              <a:t>Menjelaskan tentang tingkatan kemampuan dalam pengaplikasian literasi digital</a:t>
            </a:r>
            <a:endParaRPr lang="en-US"/>
          </a:p>
        </p:txBody>
      </p:sp>
      <p:sp>
        <p:nvSpPr>
          <p:cNvPr id="118" name="Google Shape;118;p2"/>
          <p:cNvSpPr txBox="1"/>
          <p:nvPr>
            <p:ph type="subTitle" idx="6"/>
          </p:nvPr>
        </p:nvSpPr>
        <p:spPr>
          <a:xfrm>
            <a:off x="4703069" y="2310850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Aplikasi yang bermanfaat bagi pekerjaan dan perkuliahan</a:t>
            </a:r>
            <a:endParaRPr lang="en-US"/>
          </a:p>
        </p:txBody>
      </p:sp>
      <p:sp>
        <p:nvSpPr>
          <p:cNvPr id="119" name="Google Shape;119;p2"/>
          <p:cNvSpPr txBox="1"/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</a:t>
            </a:r>
            <a:r>
              <a:rPr lang="en-US">
                <a:solidFill>
                  <a:srgbClr val="30318B"/>
                </a:solidFill>
              </a:rPr>
              <a:t>contents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20" name="Google Shape;120;p2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18B"/>
                </a:solidFill>
              </a:rPr>
              <a:t>01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21" name="Google Shape;121;p2"/>
          <p:cNvSpPr txBox="1"/>
          <p:nvPr>
            <p:ph type="title" idx="13"/>
          </p:nvPr>
        </p:nvSpPr>
        <p:spPr>
          <a:xfrm>
            <a:off x="392603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18B"/>
                </a:solidFill>
              </a:rPr>
              <a:t>02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418562" y="352032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Diskusi</a:t>
            </a:r>
            <a:endParaRPr sz="20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18562" y="3975104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Diskusi serta tanya jawab</a:t>
            </a:r>
            <a:endParaRPr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641525" y="352033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lang="en-US" sz="3000" b="1" i="0" u="none" strike="noStrike" cap="none">
                <a:solidFill>
                  <a:srgbClr val="30318B"/>
                </a:solidFill>
                <a:latin typeface="Cabin"/>
                <a:ea typeface="Cabin"/>
                <a:cs typeface="Cabin"/>
                <a:sym typeface="Cabin"/>
              </a:rPr>
              <a:t>03</a:t>
            </a:r>
            <a:endParaRPr lang="en-US" sz="3000" b="1" i="0" u="none" strike="noStrike" cap="none">
              <a:solidFill>
                <a:srgbClr val="30318B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782497" y="121228"/>
            <a:ext cx="42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Domain Internet</a:t>
            </a:r>
            <a:endParaRPr lang="en-US"/>
          </a:p>
        </p:txBody>
      </p:sp>
      <p:sp>
        <p:nvSpPr>
          <p:cNvPr id="130" name="Google Shape;130;p3"/>
          <p:cNvSpPr txBox="1"/>
          <p:nvPr>
            <p:ph type="subTitle" idx="1"/>
          </p:nvPr>
        </p:nvSpPr>
        <p:spPr>
          <a:xfrm>
            <a:off x="636905" y="842010"/>
            <a:ext cx="7562215" cy="34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.com, .Co	: Komersial (Microsoft.com, Facebook.com, google.com)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.edu, .ac, .sch	: Pendidikan (sttbandung.ac.id, sman1bdg.sch.id, harvard.edu)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.gov, .go	: Pemerintahan (dpr.go.id, kemkes.go.id)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.net		: Internet Service Provider (indosat.net.id)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.mil		: Militer (af.mil, tni.mil.id)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.org, .or	: Organisasi (asean.org, apoteker.or.id)</a:t>
            </a:r>
            <a:endParaRPr lang="en-US"/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.au	: Australia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.ca	: Canada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.id	: Indonesia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.my	: Malaysia</a:t>
            </a:r>
            <a:endParaRPr lang="en-US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</a:pPr>
            <a:r>
              <a:rPr lang="en-US"/>
              <a:t>.sg	: Singapura</a:t>
            </a:r>
            <a:endParaRPr lang="en-US"/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None/>
            </a:p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https://sttbandung.ac.id/</a:t>
            </a:r>
            <a:endParaRPr 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36" name="Google Shape;136;p4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37" name="Google Shape;137;p4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38" name="Google Shape;138;p4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39" name="Google Shape;139;p4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0" name="Google Shape;140;p4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1" name="Google Shape;141;p4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2" name="Google Shape;142;p4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3" name="Google Shape;143;p4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44" name="Google Shape;144;p4"/>
          <p:cNvSpPr txBox="1"/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45" name="Google Shape;145;p4"/>
          <p:cNvSpPr txBox="1"/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46" name="Google Shape;146;p4"/>
          <p:cNvSpPr txBox="1"/>
          <p:nvPr>
            <p:ph type="title" idx="15"/>
          </p:nvPr>
        </p:nvSpPr>
        <p:spPr>
          <a:xfrm>
            <a:off x="345528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1"/>
          <a:srcRect l="36212" t="9562" r="32879" b="21347"/>
          <a:stretch>
            <a:fillRect/>
          </a:stretch>
        </p:blipFill>
        <p:spPr>
          <a:xfrm>
            <a:off x="303891" y="1084417"/>
            <a:ext cx="2826326" cy="355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2"/>
          <a:srcRect t="4579"/>
          <a:stretch>
            <a:fillRect/>
          </a:stretch>
        </p:blipFill>
        <p:spPr>
          <a:xfrm>
            <a:off x="3615437" y="235527"/>
            <a:ext cx="2373923" cy="490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c0ee1e67a_1_17"/>
          <p:cNvSpPr txBox="1"/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i="1"/>
          </a:p>
        </p:txBody>
      </p:sp>
      <p:sp>
        <p:nvSpPr>
          <p:cNvPr id="154" name="Google Shape;154;g22c0ee1e67a_1_17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55" name="Google Shape;155;g22c0ee1e67a_1_17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56" name="Google Shape;156;g22c0ee1e67a_1_17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57" name="Google Shape;157;g22c0ee1e67a_1_17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58" name="Google Shape;158;g22c0ee1e67a_1_17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9" name="Google Shape;159;g22c0ee1e67a_1_17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0" name="Google Shape;160;g22c0ee1e67a_1_17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1" name="Google Shape;161;g22c0ee1e67a_1_17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2" name="Google Shape;162;g22c0ee1e67a_1_17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63" name="Google Shape;163;g22c0ee1e67a_1_17"/>
          <p:cNvSpPr txBox="1"/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64" name="Google Shape;164;g22c0ee1e67a_1_17"/>
          <p:cNvSpPr txBox="1"/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165" name="Google Shape;165;g22c0ee1e67a_1_17"/>
          <p:cNvSpPr txBox="1"/>
          <p:nvPr>
            <p:ph type="title" idx="15"/>
          </p:nvPr>
        </p:nvSpPr>
        <p:spPr>
          <a:xfrm>
            <a:off x="345528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166" name="Google Shape;166;g22c0ee1e67a_1_17"/>
          <p:cNvPicPr preferRelativeResize="0"/>
          <p:nvPr/>
        </p:nvPicPr>
        <p:blipFill rotWithShape="1">
          <a:blip r:embed="rId1"/>
          <a:srcRect t="-2800" b="2799"/>
          <a:stretch>
            <a:fillRect/>
          </a:stretch>
        </p:blipFill>
        <p:spPr>
          <a:xfrm>
            <a:off x="254675" y="-76200"/>
            <a:ext cx="4845874" cy="2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2c0ee1e67a_1_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97875" y="2666697"/>
            <a:ext cx="4845875" cy="271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c0ee1e67a_2_23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g22c0ee1e67a_2_23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g22c0ee1e67a_2_23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22c0ee1e67a_2_23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g22c0ee1e67a_2_23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g22c0ee1e67a_2_23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g22c0ee1e67a_2_23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9" name="Google Shape;179;g22c0ee1e67a_2_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20650" y="-71525"/>
            <a:ext cx="3077325" cy="61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c0ee1e67a_2_0"/>
          <p:cNvSpPr txBox="1"/>
          <p:nvPr>
            <p:ph type="title"/>
          </p:nvPr>
        </p:nvSpPr>
        <p:spPr>
          <a:xfrm>
            <a:off x="705450" y="970050"/>
            <a:ext cx="42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g22c0ee1e67a_2_0"/>
          <p:cNvSpPr txBox="1"/>
          <p:nvPr>
            <p:ph type="subTitle" idx="1"/>
          </p:nvPr>
        </p:nvSpPr>
        <p:spPr>
          <a:xfrm>
            <a:off x="713225" y="1562250"/>
            <a:ext cx="4275000" cy="23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6" name="Google Shape;186;g22c0ee1e67a_2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00500" y="49250"/>
            <a:ext cx="5728676" cy="5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c0ee1e67a_2_6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g22c0ee1e67a_2_6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g22c0ee1e67a_2_6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g22c0ee1e67a_2_6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g22c0ee1e67a_2_6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g22c0ee1e67a_2_6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7" name="Google Shape;197;g22c0ee1e67a_2_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03725" y="-170275"/>
            <a:ext cx="4464151" cy="56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/>
          <p:nvPr/>
        </p:nvSpPr>
        <p:spPr>
          <a:xfrm>
            <a:off x="524912" y="2571750"/>
            <a:ext cx="4465302" cy="111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Dalam pengaplikasian literasi digital pada masyarakat, ternyata memiliki tingkatan tersendiri dari cara pengaplikasiannya. Tingkatan tersebut dibagi menjadi 3 yaitu,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Dasar, Madya &amp; mahir</a:t>
            </a:r>
            <a:endParaRPr sz="1400" b="0" i="0" u="none" strike="noStrike" cap="none">
              <a:solidFill>
                <a:schemeClr val="accent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524912" y="1729950"/>
            <a:ext cx="32546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en-US" sz="4000" b="1" i="0" u="none" strike="noStrike" cap="none">
                <a:solidFill>
                  <a:srgbClr val="30318B"/>
                </a:solidFill>
                <a:latin typeface="Cabin"/>
                <a:ea typeface="Cabin"/>
                <a:cs typeface="Cabin"/>
                <a:sym typeface="Cabin"/>
              </a:rPr>
              <a:t>Tingkatan Literasi Digital</a:t>
            </a:r>
            <a:endParaRPr lang="en-US" sz="4000" b="1" i="0" u="none" strike="noStrike" cap="none">
              <a:solidFill>
                <a:srgbClr val="30318B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 Philosophy Lesson by Slidesgo ">
  <a:themeElements>
    <a:clrScheme name="Simple Light">
      <a:dk1>
        <a:srgbClr val="000000"/>
      </a:dk1>
      <a:lt1>
        <a:srgbClr val="FFFFFF"/>
      </a:lt1>
      <a:dk2>
        <a:srgbClr val="AA8CFF"/>
      </a:dk2>
      <a:lt2>
        <a:srgbClr val="462C91"/>
      </a:lt2>
      <a:accent1>
        <a:srgbClr val="785DC5"/>
      </a:accent1>
      <a:accent2>
        <a:srgbClr val="F4CE2B"/>
      </a:accent2>
      <a:accent3>
        <a:srgbClr val="785DC5"/>
      </a:accent3>
      <a:accent4>
        <a:srgbClr val="462C91"/>
      </a:accent4>
      <a:accent5>
        <a:srgbClr val="AA8CFF"/>
      </a:accent5>
      <a:accent6>
        <a:srgbClr val="F4CE2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WPS Presentation</Application>
  <PresentationFormat/>
  <Paragraphs>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Cabin</vt:lpstr>
      <vt:lpstr>Thonburi</vt:lpstr>
      <vt:lpstr>Nunito</vt:lpstr>
      <vt:lpstr>微软雅黑</vt:lpstr>
      <vt:lpstr>汉仪旗黑</vt:lpstr>
      <vt:lpstr>Arial Unicode MS</vt:lpstr>
      <vt:lpstr>Wingdings</vt:lpstr>
      <vt:lpstr>宋体-简</vt:lpstr>
      <vt:lpstr>Geometric Philosophy Lesson by Slidesgo </vt:lpstr>
      <vt:lpstr>LITERASI  DIGITAL</vt:lpstr>
      <vt:lpstr>02</vt:lpstr>
      <vt:lpstr>Domain Internet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Tingkat Dasar</vt:lpstr>
      <vt:lpstr>Tools</vt:lpstr>
      <vt:lpstr>Tingkat Madya</vt:lpstr>
      <vt:lpstr>Tools</vt:lpstr>
      <vt:lpstr>Tingkat Mahir</vt:lpstr>
      <vt:lpstr>Tools</vt:lpstr>
      <vt:lpstr>Sudah Sampai Tingkat Mana??  Dasar? Madya? Mahir?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LITERASI  DIGITAL</dc:title>
  <dc:creator>msi</dc:creator>
  <cp:lastModifiedBy>sttbandung</cp:lastModifiedBy>
  <cp:revision>1</cp:revision>
  <dcterms:created xsi:type="dcterms:W3CDTF">2023-04-08T06:30:42Z</dcterms:created>
  <dcterms:modified xsi:type="dcterms:W3CDTF">2023-04-08T06:30:42Z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1033-3.2.0.6442</vt:lpwstr>
  </property>
</Properties>
</file>